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 smtClean="0"/>
              <a:t>GCSE Art and Design              Miss Lewis 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E984E-BB7A-48E5-BA1E-FEAEFED04C74}" type="datetimeFigureOut">
              <a:rPr lang="en-GB" smtClean="0"/>
              <a:t>01/05/2015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3098F-B3F5-4B8A-98C5-CA08AB6C5A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70024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 smtClean="0"/>
              <a:t>GCSE Art and Design              Miss Lewis 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7123C-7C24-45FB-BA45-50D1A7260273}" type="datetimeFigureOut">
              <a:rPr lang="en-GB" smtClean="0"/>
              <a:t>01/05/2015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679B5-C0EF-4232-A8FD-10C3B0234E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432505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79B5-C0EF-4232-A8FD-10C3B0234E17}" type="slidenum">
              <a:rPr lang="en-GB" smtClean="0"/>
              <a:t>1</a:t>
            </a:fld>
            <a:endParaRPr lang="en-GB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GB" smtClean="0"/>
              <a:t>GCSE Art and Design              Miss Lewis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417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30/04/2015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GCSE ART and DESIGN                          MISS LEWIS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10CB-E78F-4DC4-9663-A15913F47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423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30/04/2015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GCSE ART and DESIGN                          MISS LEWIS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10CB-E78F-4DC4-9663-A15913F47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285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30/04/2015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GCSE ART and DESIGN                          MISS LEWIS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10CB-E78F-4DC4-9663-A15913F47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991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30/04/2015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GCSE ART and DESIGN                          MISS LEWIS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10CB-E78F-4DC4-9663-A15913F47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194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30/04/2015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GCSE ART and DESIGN                          MISS LEWIS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10CB-E78F-4DC4-9663-A15913F47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382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30/04/2015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GCSE ART and DESIGN                          MISS LEWIS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10CB-E78F-4DC4-9663-A15913F47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12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30/04/2015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GCSE ART and DESIGN                          MISS LEWIS 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10CB-E78F-4DC4-9663-A15913F47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598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30/04/2015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GCSE ART and DESIGN                          MISS LEWIS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10CB-E78F-4DC4-9663-A15913F47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42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30/04/2015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GCSE ART and DESIGN                          MISS LEWIS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10CB-E78F-4DC4-9663-A15913F47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201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30/04/2015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GCSE ART and DESIGN                          MISS LEWIS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10CB-E78F-4DC4-9663-A15913F47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208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30/04/2015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GCSE ART and DESIGN                          MISS LEWIS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10CB-E78F-4DC4-9663-A15913F47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105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30/04/2015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GCSE ART and DESIGN                          MISS LEWIS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A10CB-E78F-4DC4-9663-A15913F47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32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1866" y="575060"/>
            <a:ext cx="11904134" cy="431270"/>
          </a:xfrm>
        </p:spPr>
        <p:txBody>
          <a:bodyPr>
            <a:noAutofit/>
          </a:bodyPr>
          <a:lstStyle/>
          <a:p>
            <a:r>
              <a:rPr lang="en-GB" sz="3200" dirty="0" smtClean="0"/>
              <a:t>Year 10 Homework booklet</a:t>
            </a:r>
            <a:br>
              <a:rPr lang="en-GB" sz="3200" dirty="0" smtClean="0"/>
            </a:br>
            <a:r>
              <a:rPr lang="en-GB" sz="3200" b="1" dirty="0" smtClean="0"/>
              <a:t>Order and Disorder</a:t>
            </a:r>
            <a:endParaRPr lang="en-GB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801100" y="36248"/>
            <a:ext cx="31496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ART GROUP: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30/04/2015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10CB-E78F-4DC4-9663-A15913F475CD}" type="slidenum">
              <a:rPr lang="en-GB" smtClean="0"/>
              <a:t>1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GCSE ART and DESIGN                          MISS LEWIS </a:t>
            </a:r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27000" y="36248"/>
            <a:ext cx="40894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NAME:</a:t>
            </a:r>
            <a:endParaRPr lang="en-GB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918967"/>
              </p:ext>
            </p:extLst>
          </p:nvPr>
        </p:nvGraphicFramePr>
        <p:xfrm>
          <a:off x="260350" y="1006330"/>
          <a:ext cx="11671300" cy="5434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850"/>
                <a:gridCol w="8915400"/>
                <a:gridCol w="838200"/>
                <a:gridCol w="831850"/>
              </a:tblGrid>
              <a:tr h="340007"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DATE SET</a:t>
                      </a:r>
                    </a:p>
                    <a:p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Summer Term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DESCRIPTION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STUDENT CHECK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TEACHER CHECK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007"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4/05/15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1) Audrey Flack Response</a:t>
                      </a:r>
                    </a:p>
                    <a:p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Arrange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4-5 personal possessions in an ordered or disordered way (photograph them) and create a 30 minute drawing from them. (see examples on page 2)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007"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11/05/15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2) Mixed</a:t>
                      </a:r>
                      <a:r>
                        <a:rPr lang="en-GB" sz="1200" b="1" baseline="0" dirty="0" smtClean="0">
                          <a:solidFill>
                            <a:schemeClr val="tx1"/>
                          </a:solidFill>
                        </a:rPr>
                        <a:t> Media study</a:t>
                      </a:r>
                      <a:endParaRPr lang="en-GB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Produce a mixed media observational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study of the possessions you arranged. (see examples on page 3)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007"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18/05/15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3) Pen drawing</a:t>
                      </a:r>
                    </a:p>
                    <a:p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Produce a 30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minute pen drawing from one of your photos or images in your sketchbook. (see examples on page 4)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007"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25/05/15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4) Own</a:t>
                      </a:r>
                      <a:r>
                        <a:rPr lang="en-GB" sz="1200" b="1" baseline="0" dirty="0" smtClean="0">
                          <a:solidFill>
                            <a:schemeClr val="tx1"/>
                          </a:solidFill>
                        </a:rPr>
                        <a:t> photographs</a:t>
                      </a:r>
                    </a:p>
                    <a:p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Take 10-15 of your </a:t>
                      </a:r>
                      <a:r>
                        <a:rPr lang="en-GB" sz="1200" b="0" u="sng" baseline="0" dirty="0" smtClean="0">
                          <a:solidFill>
                            <a:schemeClr val="tx1"/>
                          </a:solidFill>
                        </a:rPr>
                        <a:t>own photos </a:t>
                      </a:r>
                      <a:r>
                        <a:rPr lang="en-GB" sz="1200" b="0" i="0" u="none" baseline="0" dirty="0" smtClean="0">
                          <a:solidFill>
                            <a:schemeClr val="tx1"/>
                          </a:solidFill>
                        </a:rPr>
                        <a:t>which link to Order &amp; Disorder examples: Portraits, Objects (see examples on page 5)</a:t>
                      </a:r>
                      <a:endParaRPr lang="en-GB" sz="1200" b="0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007"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1/06/15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5) Observational</a:t>
                      </a:r>
                      <a:r>
                        <a:rPr lang="en-GB" sz="1200" b="1" baseline="0" dirty="0" smtClean="0">
                          <a:solidFill>
                            <a:schemeClr val="tx1"/>
                          </a:solidFill>
                        </a:rPr>
                        <a:t> drawings</a:t>
                      </a:r>
                    </a:p>
                    <a:p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Produce 2-3 drawings from your photographs/ images (see examples on page 6)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007"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8/06/15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6) Observational</a:t>
                      </a:r>
                      <a:r>
                        <a:rPr lang="en-GB" sz="1200" b="1" baseline="0" dirty="0" smtClean="0">
                          <a:solidFill>
                            <a:schemeClr val="tx1"/>
                          </a:solidFill>
                        </a:rPr>
                        <a:t> drawings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Produce 2-3 drawings from your photographs/ images (see examples on page 6)</a:t>
                      </a:r>
                      <a:endParaRPr lang="en-GB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007"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15/06/15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7 ) Design Ideas</a:t>
                      </a:r>
                    </a:p>
                    <a:p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Complete design ideas for exam (see examples on page 7)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007"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22/06/15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8) Final Idea</a:t>
                      </a:r>
                    </a:p>
                    <a:p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Draw out your final exam idea and add materials to this (see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example on page 7)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007"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29/06/15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9) Evaluation</a:t>
                      </a:r>
                    </a:p>
                    <a:p>
                      <a:r>
                        <a:rPr lang="en-GB" sz="1200" b="0" dirty="0" smtClean="0">
                          <a:solidFill>
                            <a:schemeClr val="tx1"/>
                          </a:solidFill>
                        </a:rPr>
                        <a:t>Complete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</a:rPr>
                        <a:t> exam evaluation sheet (see </a:t>
                      </a:r>
                      <a:r>
                        <a:rPr lang="en-GB" sz="1200" b="0" baseline="0" smtClean="0">
                          <a:solidFill>
                            <a:schemeClr val="tx1"/>
                          </a:solidFill>
                        </a:rPr>
                        <a:t>page 8)</a:t>
                      </a:r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007"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6/07/15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10) Complete</a:t>
                      </a:r>
                      <a:r>
                        <a:rPr lang="en-GB" sz="1200" b="1" baseline="0" dirty="0" smtClean="0">
                          <a:solidFill>
                            <a:schemeClr val="tx1"/>
                          </a:solidFill>
                        </a:rPr>
                        <a:t> ALL unfinished work 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007"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13/07/15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11) Complete</a:t>
                      </a:r>
                      <a:r>
                        <a:rPr lang="en-GB" sz="1200" b="1" baseline="0" dirty="0" smtClean="0">
                          <a:solidFill>
                            <a:schemeClr val="tx1"/>
                          </a:solidFill>
                        </a:rPr>
                        <a:t> ALL unfinished work </a:t>
                      </a:r>
                      <a:endParaRPr lang="en-GB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3668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30/04/2015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GCSE ART and DESIGN                          MISS LEWIS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10CB-E78F-4DC4-9663-A15913F475CD}" type="slidenum">
              <a:rPr lang="en-GB" smtClean="0"/>
              <a:t>2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520"/>
            <a:ext cx="4165600" cy="3120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12708"/>
            <a:ext cx="4183015" cy="3138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057" y="0"/>
            <a:ext cx="2325141" cy="3492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0600" y="0"/>
            <a:ext cx="2325141" cy="34924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178" y="3556000"/>
            <a:ext cx="4192040" cy="28003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65600" y="235359"/>
            <a:ext cx="3009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Own Photos</a:t>
            </a:r>
          </a:p>
          <a:p>
            <a:r>
              <a:rPr lang="en-GB" sz="2800" dirty="0" smtClean="0"/>
              <a:t>Objects/Portraiture</a:t>
            </a:r>
            <a:endParaRPr lang="en-GB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150050" y="3556000"/>
            <a:ext cx="339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30 Minute drawing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761614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30/04/2015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GCSE ART and DESIGN                          MISS LEWIS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10CB-E78F-4DC4-9663-A15913F475CD}" type="slidenum">
              <a:rPr lang="en-GB" smtClean="0"/>
              <a:t>3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919" y="0"/>
            <a:ext cx="8483919" cy="636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47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140943" y="525955"/>
            <a:ext cx="6597650" cy="542826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30/04/2015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GCSE ART and DESIGN                          MISS LEWIS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10CB-E78F-4DC4-9663-A15913F475CD}" type="slidenum">
              <a:rPr lang="en-GB" smtClean="0"/>
              <a:t>4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44220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7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30/04/2015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GCSE ART and DESIGN                          MISS LEWIS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10CB-E78F-4DC4-9663-A15913F475CD}" type="slidenum">
              <a:rPr lang="en-GB" smtClean="0"/>
              <a:t>5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69900" y="-60715"/>
            <a:ext cx="814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Order and Disorder own Photographs </a:t>
            </a:r>
            <a:endParaRPr lang="en-GB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238" y="2732039"/>
            <a:ext cx="2628900" cy="1743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751" y="0"/>
            <a:ext cx="3270250" cy="2749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4787" y="5148408"/>
            <a:ext cx="2576513" cy="1709592"/>
          </a:xfrm>
          <a:prstGeom prst="rect">
            <a:avLst/>
          </a:prstGeom>
        </p:spPr>
      </p:pic>
      <p:sp>
        <p:nvSpPr>
          <p:cNvPr id="9" name="AutoShape 2" descr="https://encrypted-tbn3.gstatic.com/images?q=tbn:ANd9GcQaFVvGsabfPNU-oVDNCGEp_TUkwVMcvsbaOBVq-VXp-0wq1J8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751" y="2749680"/>
            <a:ext cx="3270249" cy="24495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2575" y="792877"/>
            <a:ext cx="2139950" cy="1805583"/>
          </a:xfrm>
          <a:prstGeom prst="rect">
            <a:avLst/>
          </a:prstGeom>
        </p:spPr>
      </p:pic>
      <p:pic>
        <p:nvPicPr>
          <p:cNvPr id="1028" name="Picture 4" descr="http://www.eleoscounselling.com/wp-content/uploads/2013/07/eating_disorder_by_ttonny-d2yezt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069550"/>
            <a:ext cx="2632075" cy="322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6" descr="https://encrypted-tbn3.gstatic.com/images?q=tbn:ANd9GcRBkw7ZCCBakL38BPq0xVx5sT8Ju1fkqn9ag6cIblGScsvUM_Z2FQ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945" y="1017692"/>
            <a:ext cx="2920425" cy="19469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975" y="535767"/>
            <a:ext cx="1876425" cy="24288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1168" y="3069550"/>
            <a:ext cx="2965407" cy="322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10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300" y="3100578"/>
            <a:ext cx="6045200" cy="325577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30/04/2015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GCSE ART and DESIGN                          MISS LEWIS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10CB-E78F-4DC4-9663-A15913F475CD}" type="slidenum">
              <a:rPr lang="en-GB" smtClean="0"/>
              <a:t>6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49" y="177800"/>
            <a:ext cx="3209925" cy="427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600" y="0"/>
            <a:ext cx="2616200" cy="35709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4507" y="148928"/>
            <a:ext cx="5077493" cy="272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69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30/04/2015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GCSE ART and DESIGN                          MISS LEWIS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10CB-E78F-4DC4-9663-A15913F475CD}" type="slidenum">
              <a:rPr lang="en-GB" smtClean="0"/>
              <a:t>7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529" y="1371600"/>
            <a:ext cx="7148471" cy="4972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200"/>
            <a:ext cx="5109775" cy="3733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72100" y="203200"/>
            <a:ext cx="5245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DESIGN IDEAS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765444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30/04/2015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GCSE ART and DESIGN                          MISS LEWIS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10CB-E78F-4DC4-9663-A15913F475CD}" type="slidenum">
              <a:rPr lang="en-GB" smtClean="0"/>
              <a:t>8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77800" y="177800"/>
            <a:ext cx="8267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EXAM </a:t>
            </a:r>
          </a:p>
          <a:p>
            <a:r>
              <a:rPr lang="en-GB" sz="4000" dirty="0" smtClean="0"/>
              <a:t>EVALUATION 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925" y="0"/>
            <a:ext cx="9314553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22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330</Words>
  <Application>Microsoft Office PowerPoint</Application>
  <PresentationFormat>Widescreen</PresentationFormat>
  <Paragraphs>72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Year 10 Homework booklet Order and Disorder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Meden School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10 Homework booklet Order and Disorder</dc:title>
  <dc:creator>Miss S Lewis</dc:creator>
  <cp:lastModifiedBy>Mrs K Zaccardelli</cp:lastModifiedBy>
  <cp:revision>11</cp:revision>
  <dcterms:created xsi:type="dcterms:W3CDTF">2015-04-30T08:19:37Z</dcterms:created>
  <dcterms:modified xsi:type="dcterms:W3CDTF">2015-05-01T09:03:16Z</dcterms:modified>
</cp:coreProperties>
</file>